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Code Breakers widescreen.jpg" descr="Code Breakers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Draw Near.jpg" descr="Draw Nea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Draw Near answer slide.jpg" descr="Draw Near answer slid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But for me.jpg" descr="But for m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But for me - answer.jpg" descr="But for me -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Pray without ceasing.jpg" descr="Pray without ceasin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ray without ceasing answer.jpg" descr="Pray without ceasing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Call to me.jpg" descr="Call to m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Call to me - answer.jpg" descr="Call to me -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But when you pray.jpg" descr="But when you pra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But when you pray - answer.jpg" descr="But when you pray - 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