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Who Dunnit  - Bible Verse - widescreen copy.jpg" descr="Who Dunnit  - Bible Verse - widescreen copy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Dot to Dot instructions.jpg" descr="Dot to Dot instruction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cow dot to dot.jpg" descr="cow dot to do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cow.jpg" descr="cow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flamingo dot to dot.jpg" descr="flamingo dot to do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flamingo.jpg" descr="flamingo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cecream dot to dot.jpg" descr="icecream dot to do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cecream.jpg" descr="icecrea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mushroom dot to dot.jpg" descr="mushroom dot to do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mushroom.jpg" descr="mushroo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submarine dot to dot.jpg" descr="submarine dot to do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submarine.jpg" descr="submarin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wolf dot to dot.jpg" descr="wolf dot to dot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wolf.jpg" descr="wolf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