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6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7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8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9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0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1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2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3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4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5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6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7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8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9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0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1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CONNECTIONS Title.jpg" descr="CONNECTIONS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Connections instructions.jpg" descr="Connections instructi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9A.jpg" descr="9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9B.jpg" descr="9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9C.jpg" descr="9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9 answer.jpg" descr="9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1A.jpg" descr="1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1B.jpg" descr="1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1C.jpg" descr="1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1 answer.jpg" descr="1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2A.jpg" descr="2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B.jpg" descr="2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2C.jpg" descr="2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2 Answer.jpg" descr="2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3A.jpg" descr="3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3B.jpg" descr="3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3C.jpg" descr="3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3 answer.jpg" descr="3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8A.jpg" descr="8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8B.jpg" descr="8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8C.jpg" descr="8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8 ANSWER.jpg" descr="8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4A.jpg" descr="4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4B.jpg" descr="4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4C.jpg" descr="4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4 answer.jpg" descr="4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5A.jpg" descr="5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5B.jpg" descr="5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5C.jpg" descr="5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5 answer.jpg" descr="5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6A.jpg" descr="6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6B.jpg" descr="6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6C.jpg" descr="6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6 answer.jpg" descr="6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7A.jpg" descr="7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7B.jpg" descr="7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7C.jpg" descr="7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7 answer.jpg" descr="7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10A.jpg" descr="10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10B.jpg" descr="10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10c.jpg" descr="10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10 answer.jpg" descr="10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