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Who's Helping widescreen.jpg" descr="Who's Helping widescree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Who's Helping instructions.jpg" descr="Who's Helping instructi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Baker pixelated.jpg" descr="Baker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Baker.jpg" descr="Bak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Chef pixelated.jpg" descr="Chef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Chef.jpg" descr="Chef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Farmer pixelated.jpg" descr="Farmer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Farmer.jpg" descr="Farm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Librarian pixelated.jpg" descr="Librarian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Librarian.jpg" descr="Libraria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chool Bus Driver pixelated.jpg" descr="School Bus Driver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chool Bus Driver.jpg" descr="School Bus Driv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Teacher Pixelated.jpg" descr="Teacher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Teacher.jpg" descr="Teach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Waitress Pixelated.jpg" descr="Waitress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Waitress.jpg" descr="Waitres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Waste Collector.jpg" descr="Waste Collecto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Waste Collector-.jpg" descr="Waste Collector-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Dinner lady pixelated.jpg" descr="Dinner lady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Dinner lady.jpg" descr="Dinner lad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Construction worker pixelated.jpg" descr="Construction worker pixelat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Construction Worker.jpg" descr="Construction Worker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