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Community Heroes.jpg" descr="Community Heroe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Community Heroes instructions.jpg" descr="Community Heroes instruction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Cleaner.jpg" descr="Clean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Cleaner-answer.jpg" descr="Cleaner-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artist.jpg" descr="artis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artist-answer.jpg" descr="artist-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Nurse.jpg" descr="Nurs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Nurse-answer.jpg" descr="Nurse-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Fire Fighter.jpg" descr="Fire Fight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Fire Fighter-answer.jpg" descr="Fire Fighter-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Builder.jpg" descr="Build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Builder-answer.jpg" descr="Builder-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Police officer.jpg" descr="Police offic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olice officer-answer.jpg" descr="Police officer-answ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